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189609"/>
            <a:ext cx="10947042" cy="2320354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41. TOPA BANG ZAH IN LIAN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847435"/>
            <a:ext cx="12192000" cy="3002948"/>
          </a:xfrm>
        </p:spPr>
        <p:txBody>
          <a:bodyPr>
            <a:normAutofit/>
          </a:bodyPr>
          <a:lstStyle/>
          <a:p>
            <a:r>
              <a:rPr lang="en-US" sz="3200" dirty="0"/>
              <a:t>How Great Thou Art! </a:t>
            </a:r>
          </a:p>
          <a:p>
            <a:r>
              <a:rPr lang="en-US" sz="3200" dirty="0"/>
              <a:t>Late 145:10-13</a:t>
            </a:r>
          </a:p>
          <a:p>
            <a:r>
              <a:rPr lang="en-US" sz="3200" dirty="0"/>
              <a:t>Carl </a:t>
            </a:r>
            <a:r>
              <a:rPr lang="en-US" sz="3200" dirty="0" err="1"/>
              <a:t>Boberg</a:t>
            </a:r>
            <a:r>
              <a:rPr lang="en-US" sz="3200" dirty="0"/>
              <a:t>, 1859-1940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Bb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73729" y="6156101"/>
            <a:ext cx="241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bawlsa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ah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mu-in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vangingte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za hi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73728" y="6156101"/>
            <a:ext cx="241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Bangzah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Bangzah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hi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Nang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73728" y="6156101"/>
            <a:ext cx="241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kawikawi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ah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Singkung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vasa ham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za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sangdawn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guamthuk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etsuk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hiauhiau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65101" y="6156101"/>
            <a:ext cx="2426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in ah a Tapa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haza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in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phial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lungdamtak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paihsak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65103" y="6156101"/>
            <a:ext cx="2426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Kikona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ciahpih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bang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kiniamkhiatna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a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“Ka Pasian Lian,” ci in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 ding.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65103" y="6156101"/>
            <a:ext cx="2426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327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200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41. TOPA BANG ZAH IN LIAN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2018-12-14T15:12:08Z</dcterms:modified>
</cp:coreProperties>
</file>